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7D3C1B-647A-4F8B-AD06-649F8E80ED83}">
          <p14:sldIdLst>
            <p14:sldId id="257"/>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4/20/2020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Du6gq3ks0S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sr-Cyrl-RS" sz="4400" dirty="0" smtClean="0">
                <a:solidFill>
                  <a:schemeClr val="tx1"/>
                </a:solidFill>
              </a:rPr>
              <a:t>Учимо да шијемо </a:t>
            </a:r>
            <a:endParaRPr lang="en-US" sz="4400"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endParaRPr lang="en-US"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fontScale="90000"/>
          </a:bodyPr>
          <a:lstStyle/>
          <a:p>
            <a:r>
              <a:rPr lang="sr-Cyrl-RS" dirty="0" smtClean="0">
                <a:solidFill>
                  <a:schemeClr val="tx1">
                    <a:lumMod val="75000"/>
                    <a:lumOff val="25000"/>
                  </a:schemeClr>
                </a:solidFill>
              </a:rPr>
              <a:t>Драги ученици,</a:t>
            </a:r>
            <a:br>
              <a:rPr lang="sr-Cyrl-RS" dirty="0" smtClean="0">
                <a:solidFill>
                  <a:schemeClr val="tx1">
                    <a:lumMod val="75000"/>
                    <a:lumOff val="25000"/>
                  </a:schemeClr>
                </a:solidFill>
              </a:rPr>
            </a:br>
            <a:r>
              <a:rPr lang="sr-Cyrl-RS" dirty="0" smtClean="0">
                <a:solidFill>
                  <a:schemeClr val="tx1">
                    <a:lumMod val="75000"/>
                    <a:lumOff val="25000"/>
                  </a:schemeClr>
                </a:solidFill>
              </a:rPr>
              <a:t/>
            </a:r>
            <a:br>
              <a:rPr lang="sr-Cyrl-RS" dirty="0" smtClean="0">
                <a:solidFill>
                  <a:schemeClr val="tx1">
                    <a:lumMod val="75000"/>
                    <a:lumOff val="25000"/>
                  </a:schemeClr>
                </a:solidFill>
              </a:rPr>
            </a:br>
            <a:r>
              <a:rPr lang="sr-Cyrl-RS" dirty="0">
                <a:solidFill>
                  <a:schemeClr val="tx1">
                    <a:lumMod val="75000"/>
                    <a:lumOff val="25000"/>
                  </a:schemeClr>
                </a:solidFill>
              </a:rPr>
              <a:t/>
            </a:r>
            <a:br>
              <a:rPr lang="sr-Cyrl-RS" dirty="0">
                <a:solidFill>
                  <a:schemeClr val="tx1">
                    <a:lumMod val="75000"/>
                    <a:lumOff val="25000"/>
                  </a:schemeClr>
                </a:solidFill>
              </a:rPr>
            </a:br>
            <a:r>
              <a:rPr lang="sr-Cyrl-RS" dirty="0" smtClean="0">
                <a:solidFill>
                  <a:schemeClr val="tx1">
                    <a:lumMod val="75000"/>
                    <a:lumOff val="25000"/>
                  </a:schemeClr>
                </a:solidFill>
              </a:rPr>
              <a:t/>
            </a:r>
            <a:br>
              <a:rPr lang="sr-Cyrl-RS" dirty="0" smtClean="0">
                <a:solidFill>
                  <a:schemeClr val="tx1">
                    <a:lumMod val="75000"/>
                    <a:lumOff val="25000"/>
                  </a:schemeClr>
                </a:solidFill>
              </a:rPr>
            </a:br>
            <a:r>
              <a:rPr lang="sr-Cyrl-RS" dirty="0" smtClean="0">
                <a:solidFill>
                  <a:schemeClr val="tx1">
                    <a:lumMod val="75000"/>
                    <a:lumOff val="25000"/>
                  </a:schemeClr>
                </a:solidFill>
              </a:rPr>
              <a:t/>
            </a:r>
            <a:br>
              <a:rPr lang="sr-Cyrl-RS" dirty="0" smtClean="0">
                <a:solidFill>
                  <a:schemeClr val="tx1">
                    <a:lumMod val="75000"/>
                    <a:lumOff val="25000"/>
                  </a:schemeClr>
                </a:solidFill>
              </a:rPr>
            </a:br>
            <a:r>
              <a:rPr lang="sr-Cyrl-RS" dirty="0">
                <a:solidFill>
                  <a:schemeClr val="tx1">
                    <a:lumMod val="75000"/>
                    <a:lumOff val="25000"/>
                  </a:schemeClr>
                </a:solidFill>
              </a:rPr>
              <a:t/>
            </a:r>
            <a:br>
              <a:rPr lang="sr-Cyrl-RS" dirty="0">
                <a:solidFill>
                  <a:schemeClr val="tx1">
                    <a:lumMod val="75000"/>
                    <a:lumOff val="25000"/>
                  </a:schemeClr>
                </a:solidFill>
              </a:rPr>
            </a:br>
            <a:r>
              <a:rPr lang="sr-Cyrl-RS" dirty="0" smtClean="0">
                <a:solidFill>
                  <a:schemeClr val="tx1">
                    <a:lumMod val="75000"/>
                    <a:lumOff val="25000"/>
                  </a:schemeClr>
                </a:solidFill>
              </a:rPr>
              <a:t/>
            </a:r>
            <a:br>
              <a:rPr lang="sr-Cyrl-RS" dirty="0" smtClean="0">
                <a:solidFill>
                  <a:schemeClr val="tx1">
                    <a:lumMod val="75000"/>
                    <a:lumOff val="25000"/>
                  </a:schemeClr>
                </a:solidFill>
              </a:rPr>
            </a:br>
            <a:r>
              <a:rPr lang="sr-Cyrl-RS" dirty="0" smtClean="0">
                <a:solidFill>
                  <a:schemeClr val="tx1">
                    <a:lumMod val="75000"/>
                    <a:lumOff val="25000"/>
                  </a:schemeClr>
                </a:solidFill>
              </a:rPr>
              <a:t>Као што сте до сада видели, пројектна настава нас током рада код куће учи неким новим вештинама.</a:t>
            </a:r>
            <a:br>
              <a:rPr lang="sr-Cyrl-RS" dirty="0" smtClean="0">
                <a:solidFill>
                  <a:schemeClr val="tx1">
                    <a:lumMod val="75000"/>
                    <a:lumOff val="25000"/>
                  </a:schemeClr>
                </a:solidFill>
              </a:rPr>
            </a:br>
            <a:r>
              <a:rPr lang="sr-Cyrl-RS" dirty="0" smtClean="0">
                <a:solidFill>
                  <a:schemeClr val="tx1">
                    <a:lumMod val="75000"/>
                    <a:lumOff val="25000"/>
                  </a:schemeClr>
                </a:solidFill>
              </a:rPr>
              <a:t>Током ове четири недеље сте научили да </a:t>
            </a:r>
            <a:r>
              <a:rPr lang="sr-Cyrl-RS" dirty="0" smtClean="0">
                <a:solidFill>
                  <a:srgbClr val="FF0000"/>
                </a:solidFill>
              </a:rPr>
              <a:t>сами</a:t>
            </a:r>
            <a:r>
              <a:rPr lang="sr-Cyrl-RS" dirty="0" smtClean="0">
                <a:solidFill>
                  <a:schemeClr val="tx1">
                    <a:lumMod val="75000"/>
                    <a:lumOff val="25000"/>
                  </a:schemeClr>
                </a:solidFill>
              </a:rPr>
              <a:t> сређујете свој простор, да </a:t>
            </a:r>
            <a:r>
              <a:rPr lang="sr-Cyrl-RS" dirty="0" smtClean="0">
                <a:solidFill>
                  <a:srgbClr val="FF0000"/>
                </a:solidFill>
              </a:rPr>
              <a:t>сами </a:t>
            </a:r>
            <a:r>
              <a:rPr lang="sr-Cyrl-RS" dirty="0" smtClean="0">
                <a:solidFill>
                  <a:schemeClr val="tx2">
                    <a:lumMod val="75000"/>
                  </a:schemeClr>
                </a:solidFill>
              </a:rPr>
              <a:t>водите рачуна о личној хигијени, да </a:t>
            </a:r>
            <a:r>
              <a:rPr lang="sr-Cyrl-RS" dirty="0" smtClean="0">
                <a:solidFill>
                  <a:srgbClr val="FF0000"/>
                </a:solidFill>
              </a:rPr>
              <a:t>учите</a:t>
            </a:r>
            <a:r>
              <a:rPr lang="sr-Cyrl-RS" dirty="0" smtClean="0">
                <a:solidFill>
                  <a:schemeClr val="tx2">
                    <a:lumMod val="75000"/>
                  </a:schemeClr>
                </a:solidFill>
              </a:rPr>
              <a:t> да припремате нека јела или посластице. Због вашег труда и рада смо веома поносне! Браво!</a:t>
            </a:r>
            <a:endParaRPr lang="en-US" dirty="0">
              <a:solidFill>
                <a:schemeClr val="tx2">
                  <a:lumMod val="75000"/>
                </a:schemeClr>
              </a:solidFill>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Задатак број 5 </a:t>
            </a:r>
            <a:r>
              <a:rPr lang="sr-Cyrl-R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normAutofit lnSpcReduction="10000"/>
          </a:bodyPr>
          <a:lstStyle/>
          <a:p>
            <a:r>
              <a:rPr lang="sr-Cyrl-RS" sz="2400" dirty="0" smtClean="0"/>
              <a:t>Овај нови задатак захтева од вас да се концентришете и да пажљиво пратите упутства.</a:t>
            </a:r>
          </a:p>
          <a:p>
            <a:r>
              <a:rPr lang="sr-Cyrl-RS" sz="2400" dirty="0" smtClean="0"/>
              <a:t>Није ништа тешко, имате недељу дана да савладате још једну вештину.</a:t>
            </a:r>
          </a:p>
          <a:p>
            <a:r>
              <a:rPr lang="sr-Cyrl-RS" sz="2400" dirty="0" smtClean="0"/>
              <a:t>Немојте да се обесхрабрите ако не успете одмах да провучете конац кроз иглу и ако вам за то треба доста времена. Само будите упорни и одлучни. </a:t>
            </a:r>
          </a:p>
          <a:p>
            <a:pPr marL="0" indent="0">
              <a:buNone/>
            </a:pPr>
            <a:r>
              <a:rPr lang="sr-Cyrl-RS" sz="2400" dirty="0" smtClean="0"/>
              <a:t>Само да знате, и нама старијама је за то понекад потребно много времена </a:t>
            </a:r>
            <a:r>
              <a:rPr lang="sr-Cyrl-RS" sz="2400" dirty="0" smtClean="0">
                <a:sym typeface="Wingdings" panose="05000000000000000000" pitchFamily="2" charset="2"/>
              </a:rPr>
              <a:t></a:t>
            </a:r>
          </a:p>
          <a:p>
            <a:r>
              <a:rPr lang="sr-Cyrl-RS" sz="2400" dirty="0" smtClean="0">
                <a:sym typeface="Wingdings" panose="05000000000000000000" pitchFamily="2" charset="2"/>
              </a:rPr>
              <a:t>Ово учење шивање ће вам помоћи да још мало развијете прсте и шаку </a:t>
            </a:r>
            <a:r>
              <a:rPr lang="sr-Cyrl-RS" sz="2400" dirty="0" smtClean="0">
                <a:sym typeface="Wingdings" panose="05000000000000000000" pitchFamily="2" charset="2"/>
              </a:rPr>
              <a:t></a:t>
            </a:r>
          </a:p>
          <a:p>
            <a:r>
              <a:rPr lang="sr-Cyrl-RS" sz="2400" b="1" dirty="0" smtClean="0">
                <a:solidFill>
                  <a:srgbClr val="FF0000"/>
                </a:solidFill>
                <a:sym typeface="Wingdings" panose="05000000000000000000" pitchFamily="2" charset="2"/>
              </a:rPr>
              <a:t>Буди опрезан приликом држања игле! Води рачуна да је не игубиш!</a:t>
            </a:r>
            <a:endParaRPr lang="en-US" sz="2400" b="1" dirty="0">
              <a:solidFill>
                <a:srgbClr val="FF0000"/>
              </a:solidFill>
            </a:endParaRPr>
          </a:p>
        </p:txBody>
      </p:sp>
    </p:spTree>
    <p:extLst>
      <p:ext uri="{BB962C8B-B14F-4D97-AF65-F5344CB8AC3E}">
        <p14:creationId xmlns:p14="http://schemas.microsoft.com/office/powerpoint/2010/main" val="182253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Па да почнемо...</a:t>
            </a:r>
            <a:endParaRPr lang="en-US" dirty="0"/>
          </a:p>
        </p:txBody>
      </p:sp>
      <p:sp>
        <p:nvSpPr>
          <p:cNvPr id="3" name="Content Placeholder 2"/>
          <p:cNvSpPr>
            <a:spLocks noGrp="1"/>
          </p:cNvSpPr>
          <p:nvPr>
            <p:ph idx="1"/>
          </p:nvPr>
        </p:nvSpPr>
        <p:spPr/>
        <p:txBody>
          <a:bodyPr>
            <a:normAutofit/>
          </a:bodyPr>
          <a:lstStyle/>
          <a:p>
            <a:pPr marL="0" indent="0">
              <a:buNone/>
            </a:pPr>
            <a:r>
              <a:rPr lang="sr-Cyrl-RS" sz="2400" dirty="0" smtClean="0"/>
              <a:t>Видео снимак који ће вам помоћи у шивењу можете да погледате: </a:t>
            </a:r>
          </a:p>
          <a:p>
            <a:pPr marL="0" indent="0">
              <a:buNone/>
            </a:pPr>
            <a:r>
              <a:rPr lang="en-US" sz="2400" dirty="0">
                <a:hlinkClick r:id="rId2"/>
              </a:rPr>
              <a:t>https://</a:t>
            </a:r>
            <a:r>
              <a:rPr lang="en-US" sz="2400" dirty="0" smtClean="0">
                <a:hlinkClick r:id="rId2"/>
              </a:rPr>
              <a:t>www.youtube.com/watch?v=Du6gq3ks0SQ</a:t>
            </a:r>
            <a:endParaRPr lang="sr-Cyrl-RS" sz="2400" dirty="0" smtClean="0"/>
          </a:p>
          <a:p>
            <a:pPr marL="0" indent="0">
              <a:buNone/>
            </a:pPr>
            <a:endParaRPr lang="sr-Cyrl-RS" sz="2400" dirty="0"/>
          </a:p>
          <a:p>
            <a:pPr marL="0" indent="0">
              <a:buNone/>
            </a:pPr>
            <a:r>
              <a:rPr lang="sr-Cyrl-RS" sz="2400" dirty="0" smtClean="0"/>
              <a:t>Ако усшете да завршите задатак, фотографију или видео запис </a:t>
            </a:r>
            <a:r>
              <a:rPr lang="sr-Cyrl-RS" sz="2400" smtClean="0"/>
              <a:t>пошаљите својој учитељици.</a:t>
            </a:r>
          </a:p>
          <a:p>
            <a:pPr marL="0" indent="0">
              <a:buNone/>
            </a:pPr>
            <a:r>
              <a:rPr lang="sr-Cyrl-RS" sz="2400" smtClean="0"/>
              <a:t>Верујем </a:t>
            </a:r>
            <a:r>
              <a:rPr lang="sr-Cyrl-RS" sz="2400" dirty="0" smtClean="0"/>
              <a:t>да ћете и овај задатак успешно савладати </a:t>
            </a:r>
            <a:r>
              <a:rPr lang="sr-Cyrl-RS" sz="2400" dirty="0" smtClean="0">
                <a:sym typeface="Wingdings" panose="05000000000000000000" pitchFamily="2" charset="2"/>
              </a:rPr>
              <a:t></a:t>
            </a:r>
            <a:endParaRPr lang="en-US" sz="2400" dirty="0"/>
          </a:p>
        </p:txBody>
      </p:sp>
    </p:spTree>
    <p:extLst>
      <p:ext uri="{BB962C8B-B14F-4D97-AF65-F5344CB8AC3E}">
        <p14:creationId xmlns:p14="http://schemas.microsoft.com/office/powerpoint/2010/main" val="1690720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150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Avenir Next LT Pro</vt:lpstr>
      <vt:lpstr>Avenir Next LT Pro Light</vt:lpstr>
      <vt:lpstr>Garamond</vt:lpstr>
      <vt:lpstr>Wingdings</vt:lpstr>
      <vt:lpstr>SavonVTI</vt:lpstr>
      <vt:lpstr>Учимо да шијемо </vt:lpstr>
      <vt:lpstr>Драги ученици,       Као што сте до сада видели, пројектна настава нас током рада код куће учи неким новим вештинама. Током ове четири недеље сте научили да сами сређујете свој простор, да сами водите рачуна о личној хигијени, да учите да припремате нека јела или посластице. Због вашег труда и рада смо веома поносне! Браво!</vt:lpstr>
      <vt:lpstr>Задатак број 5 </vt:lpstr>
      <vt:lpstr>Па да почнемо...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2020-04-17T18:08:55Z</dcterms:created>
  <dcterms:modified xsi:type="dcterms:W3CDTF">2020-04-20T11:46:28Z</dcterms:modified>
</cp:coreProperties>
</file>